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8BB9750-6B20-41C2-9BE1-2F004471AFA4}">
  <a:tblStyle styleId="{A8BB9750-6B20-41C2-9BE1-2F004471AFA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{A8BB9750-6B20-41C2-9BE1-2F004471AFA4}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2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Zero Check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Zero Check</a:t>
                      </a:r>
                      <a:r>
                        <a:rPr lang="en-US" sz="1100" u="none" cap="none" strike="noStrike"/>
                        <a:t> is a </a:t>
                      </a:r>
                      <a:r>
                        <a:rPr lang="en-US" sz="1100"/>
                        <a:t>28</a:t>
                      </a:r>
                      <a:r>
                        <a:rPr lang="en-US" sz="1100" u="none" cap="none" strike="noStrike"/>
                        <a:t> round, </a:t>
                      </a:r>
                      <a:r>
                        <a:rPr lang="en-US" sz="1100"/>
                        <a:t>140 </a:t>
                      </a:r>
                      <a:r>
                        <a:rPr lang="en-US" sz="1100" u="none" cap="none" strike="noStrike"/>
                        <a:t>point VIRGINIA</a:t>
                      </a:r>
                      <a:r>
                        <a:rPr lang="en-US" sz="1100"/>
                        <a:t> count standards exercise</a:t>
                      </a:r>
                      <a:r>
                        <a:rPr lang="en-US" sz="1100" u="none" cap="none" strike="noStrike"/>
                        <a:t>. There are</a:t>
                      </a:r>
                      <a:r>
                        <a:rPr lang="en-US" sz="1100"/>
                        <a:t> 9 paper</a:t>
                      </a:r>
                      <a:r>
                        <a:rPr lang="en-US" sz="1100" u="none" cap="none" strike="noStrike"/>
                        <a:t> targets. The best two hits per </a:t>
                      </a:r>
                      <a:r>
                        <a:rPr lang="en-US" sz="1100"/>
                        <a:t>hardcover</a:t>
                      </a:r>
                      <a:r>
                        <a:rPr lang="en-US" sz="1100" u="none" cap="none" strike="noStrike"/>
                        <a:t> target and best four hits per open target will score.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String 1 &amp; 2 start position: 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</a:t>
                      </a:r>
                      <a:r>
                        <a:rPr lang="en-US" sz="1100"/>
                        <a:t>tanding in box A, PCC loaded, safety on, muzzle touching the barricade. 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String 1: On the audible start signal, from box A, engage each hardcover target with one round each, perform a mandatory reload and engage each hardcover target with one round each. 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String 2: On the audible start signal, engage each open target with two rounds each from box A, perform a mandatory reload, then engage each open target with two rounds each from box B, WEAK SIDE ONLY.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You may use the barricade for support when shooting from box A. 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This is a PCC-only stage.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Rifle is permitted to swap for PCC in this bay.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{A8BB9750-6B20-41C2-9BE1-2F004471AFA4}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2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Zero Check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Jordan Rogers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950" l="21802" r="37316" t="6773"/>
          <a:stretch/>
        </p:blipFill>
        <p:spPr>
          <a:xfrm>
            <a:off x="398163" y="1261225"/>
            <a:ext cx="6518875" cy="82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3113675" y="8715900"/>
            <a:ext cx="45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0000"/>
                </a:solidFill>
              </a:rPr>
              <a:t>A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5076900" y="6523675"/>
            <a:ext cx="45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0000"/>
                </a:solidFill>
              </a:rPr>
              <a:t>B</a:t>
            </a:r>
            <a:endParaRPr b="1" sz="2400">
              <a:solidFill>
                <a:srgbClr val="FF0000"/>
              </a:solidFill>
            </a:endParaRPr>
          </a:p>
        </p:txBody>
      </p:sp>
      <p:cxnSp>
        <p:nvCxnSpPr>
          <p:cNvPr id="102" name="Google Shape;102;p14"/>
          <p:cNvCxnSpPr>
            <a:stCxn id="101" idx="1"/>
          </p:cNvCxnSpPr>
          <p:nvPr/>
        </p:nvCxnSpPr>
        <p:spPr>
          <a:xfrm flipH="1">
            <a:off x="4338300" y="6800725"/>
            <a:ext cx="738600" cy="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